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78" r:id="rId2"/>
    <p:sldId id="279" r:id="rId3"/>
    <p:sldId id="309" r:id="rId4"/>
    <p:sldId id="320" r:id="rId5"/>
    <p:sldId id="338" r:id="rId6"/>
    <p:sldId id="340" r:id="rId7"/>
    <p:sldId id="341" r:id="rId8"/>
    <p:sldId id="339" r:id="rId9"/>
    <p:sldId id="333" r:id="rId10"/>
    <p:sldId id="334" r:id="rId11"/>
    <p:sldId id="335" r:id="rId12"/>
    <p:sldId id="289" r:id="rId13"/>
    <p:sldId id="311" r:id="rId14"/>
    <p:sldId id="316" r:id="rId15"/>
    <p:sldId id="318" r:id="rId16"/>
    <p:sldId id="319" r:id="rId17"/>
    <p:sldId id="304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ED23"/>
    <a:srgbClr val="6A617D"/>
    <a:srgbClr val="EAE5E2"/>
    <a:srgbClr val="493E5F"/>
    <a:srgbClr val="281E42"/>
    <a:srgbClr val="FFFFFF"/>
    <a:srgbClr val="29AADE"/>
    <a:srgbClr val="AEE090"/>
    <a:srgbClr val="73C7E9"/>
    <a:srgbClr val="94D6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05DAD4-CEB1-4EAE-A7A6-6357FF777D57}" v="280" dt="2019-10-28T14:55:18.424"/>
    <p1510:client id="{D5BF9D11-380F-4C90-B349-A60A5A9E4DA3}" v="65" dt="2019-10-28T12:00:19.4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44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lian Han" userId="24b65e7fd9b66caa" providerId="Windows Live" clId="Web-{3805DAD4-CEB1-4EAE-A7A6-6357FF777D57}"/>
    <pc:docChg chg="modSld">
      <pc:chgData name="Lilian Han" userId="24b65e7fd9b66caa" providerId="Windows Live" clId="Web-{3805DAD4-CEB1-4EAE-A7A6-6357FF777D57}" dt="2019-10-28T14:55:18.424" v="271"/>
      <pc:docMkLst>
        <pc:docMk/>
      </pc:docMkLst>
      <pc:sldChg chg="addSp delSp modSp">
        <pc:chgData name="Lilian Han" userId="24b65e7fd9b66caa" providerId="Windows Live" clId="Web-{3805DAD4-CEB1-4EAE-A7A6-6357FF777D57}" dt="2019-10-28T14:55:18.424" v="271"/>
        <pc:sldMkLst>
          <pc:docMk/>
          <pc:sldMk cId="341935734" sldId="309"/>
        </pc:sldMkLst>
        <pc:spChg chg="mod">
          <ac:chgData name="Lilian Han" userId="24b65e7fd9b66caa" providerId="Windows Live" clId="Web-{3805DAD4-CEB1-4EAE-A7A6-6357FF777D57}" dt="2019-10-28T14:39:10.454" v="74" actId="20577"/>
          <ac:spMkLst>
            <pc:docMk/>
            <pc:sldMk cId="341935734" sldId="309"/>
            <ac:spMk id="6" creationId="{5B5DD5A5-3E23-431C-A23F-73AAB7426FA6}"/>
          </ac:spMkLst>
        </pc:spChg>
        <pc:spChg chg="mod">
          <ac:chgData name="Lilian Han" userId="24b65e7fd9b66caa" providerId="Windows Live" clId="Web-{3805DAD4-CEB1-4EAE-A7A6-6357FF777D57}" dt="2019-10-28T14:52:43.080" v="245" actId="1076"/>
          <ac:spMkLst>
            <pc:docMk/>
            <pc:sldMk cId="341935734" sldId="309"/>
            <ac:spMk id="8" creationId="{00000000-0000-0000-0000-000000000000}"/>
          </ac:spMkLst>
        </pc:spChg>
        <pc:spChg chg="del mod">
          <ac:chgData name="Lilian Han" userId="24b65e7fd9b66caa" providerId="Windows Live" clId="Web-{3805DAD4-CEB1-4EAE-A7A6-6357FF777D57}" dt="2019-10-28T14:42:32.564" v="199"/>
          <ac:spMkLst>
            <pc:docMk/>
            <pc:sldMk cId="341935734" sldId="309"/>
            <ac:spMk id="14" creationId="{C68F0B52-3906-48C6-ABBA-A632A3323EF0}"/>
          </ac:spMkLst>
        </pc:spChg>
        <pc:spChg chg="del mod">
          <ac:chgData name="Lilian Han" userId="24b65e7fd9b66caa" providerId="Windows Live" clId="Web-{3805DAD4-CEB1-4EAE-A7A6-6357FF777D57}" dt="2019-10-28T14:42:31.330" v="198"/>
          <ac:spMkLst>
            <pc:docMk/>
            <pc:sldMk cId="341935734" sldId="309"/>
            <ac:spMk id="15" creationId="{64A808B0-DAB0-4A34-8D67-97E9D49C1B1C}"/>
          </ac:spMkLst>
        </pc:spChg>
        <pc:spChg chg="add mod">
          <ac:chgData name="Lilian Han" userId="24b65e7fd9b66caa" providerId="Windows Live" clId="Web-{3805DAD4-CEB1-4EAE-A7A6-6357FF777D57}" dt="2019-10-28T14:42:05.939" v="189" actId="20577"/>
          <ac:spMkLst>
            <pc:docMk/>
            <pc:sldMk cId="341935734" sldId="309"/>
            <ac:spMk id="16" creationId="{00C54D14-DD3C-4146-8752-B41EE87A2DF8}"/>
          </ac:spMkLst>
        </pc:spChg>
        <pc:spChg chg="add mod">
          <ac:chgData name="Lilian Han" userId="24b65e7fd9b66caa" providerId="Windows Live" clId="Web-{3805DAD4-CEB1-4EAE-A7A6-6357FF777D57}" dt="2019-10-28T14:55:18.424" v="271"/>
          <ac:spMkLst>
            <pc:docMk/>
            <pc:sldMk cId="341935734" sldId="309"/>
            <ac:spMk id="17" creationId="{5EA2876F-B4FE-45F7-AA88-98BC8283CA38}"/>
          </ac:spMkLst>
        </pc:spChg>
        <pc:picChg chg="add mod">
          <ac:chgData name="Lilian Han" userId="24b65e7fd9b66caa" providerId="Windows Live" clId="Web-{3805DAD4-CEB1-4EAE-A7A6-6357FF777D57}" dt="2019-10-28T14:42:48.330" v="205" actId="1076"/>
          <ac:picMkLst>
            <pc:docMk/>
            <pc:sldMk cId="341935734" sldId="309"/>
            <ac:picMk id="2" creationId="{4C49CB00-D12C-4BDC-B11E-691DCC2EDF19}"/>
          </ac:picMkLst>
        </pc:picChg>
        <pc:picChg chg="add mod">
          <ac:chgData name="Lilian Han" userId="24b65e7fd9b66caa" providerId="Windows Live" clId="Web-{3805DAD4-CEB1-4EAE-A7A6-6357FF777D57}" dt="2019-10-28T14:53:17.283" v="252" actId="1076"/>
          <ac:picMkLst>
            <pc:docMk/>
            <pc:sldMk cId="341935734" sldId="309"/>
            <ac:picMk id="4" creationId="{7FCC9B05-EABC-42DC-A2DB-390DADC2A969}"/>
          </ac:picMkLst>
        </pc:picChg>
        <pc:picChg chg="del">
          <ac:chgData name="Lilian Han" userId="24b65e7fd9b66caa" providerId="Windows Live" clId="Web-{3805DAD4-CEB1-4EAE-A7A6-6357FF777D57}" dt="2019-10-28T14:33:01.158" v="3"/>
          <ac:picMkLst>
            <pc:docMk/>
            <pc:sldMk cId="341935734" sldId="309"/>
            <ac:picMk id="9" creationId="{40CAA623-1DF2-480D-B27B-9C79713B7AAE}"/>
          </ac:picMkLst>
        </pc:picChg>
        <pc:picChg chg="add mod ord">
          <ac:chgData name="Lilian Han" userId="24b65e7fd9b66caa" providerId="Windows Live" clId="Web-{3805DAD4-CEB1-4EAE-A7A6-6357FF777D57}" dt="2019-10-28T14:54:09.817" v="261" actId="1076"/>
          <ac:picMkLst>
            <pc:docMk/>
            <pc:sldMk cId="341935734" sldId="309"/>
            <ac:picMk id="10" creationId="{70AB9301-02EC-4557-8F55-A161B22AA57B}"/>
          </ac:picMkLst>
        </pc:picChg>
        <pc:picChg chg="add mod ord modCrop">
          <ac:chgData name="Lilian Han" userId="24b65e7fd9b66caa" providerId="Windows Live" clId="Web-{3805DAD4-CEB1-4EAE-A7A6-6357FF777D57}" dt="2019-10-28T14:54:21.033" v="263" actId="688"/>
          <ac:picMkLst>
            <pc:docMk/>
            <pc:sldMk cId="341935734" sldId="309"/>
            <ac:picMk id="12" creationId="{B9CEE66F-2C0B-4F5E-890A-35D6EE3C1254}"/>
          </ac:picMkLst>
        </pc:picChg>
        <pc:picChg chg="del">
          <ac:chgData name="Lilian Han" userId="24b65e7fd9b66caa" providerId="Windows Live" clId="Web-{3805DAD4-CEB1-4EAE-A7A6-6357FF777D57}" dt="2019-10-28T14:42:45.048" v="204"/>
          <ac:picMkLst>
            <pc:docMk/>
            <pc:sldMk cId="341935734" sldId="309"/>
            <ac:picMk id="18" creationId="{9F205FA0-3472-4F67-A776-D7210993D097}"/>
          </ac:picMkLst>
        </pc:picChg>
      </pc:sldChg>
      <pc:sldChg chg="modSp">
        <pc:chgData name="Lilian Han" userId="24b65e7fd9b66caa" providerId="Windows Live" clId="Web-{3805DAD4-CEB1-4EAE-A7A6-6357FF777D57}" dt="2019-10-28T14:41:29.548" v="161" actId="1076"/>
        <pc:sldMkLst>
          <pc:docMk/>
          <pc:sldMk cId="2685378646" sldId="313"/>
        </pc:sldMkLst>
        <pc:spChg chg="mod">
          <ac:chgData name="Lilian Han" userId="24b65e7fd9b66caa" providerId="Windows Live" clId="Web-{3805DAD4-CEB1-4EAE-A7A6-6357FF777D57}" dt="2019-10-28T14:41:29.548" v="161" actId="1076"/>
          <ac:spMkLst>
            <pc:docMk/>
            <pc:sldMk cId="2685378646" sldId="313"/>
            <ac:spMk id="8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2CB05D-13BB-40DA-A07F-298C72FCAACD}" type="doc">
      <dgm:prSet loTypeId="urn:microsoft.com/office/officeart/2005/8/layout/process4" loCatId="process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5019766A-1CD5-4418-816D-0011E9AD7431}">
      <dgm:prSet phldrT="[텍스트]" custT="1"/>
      <dgm:spPr/>
      <dgm:t>
        <a:bodyPr/>
        <a:lstStyle/>
        <a:p>
          <a:pPr latinLnBrk="1"/>
          <a:r>
            <a:rPr lang="ko-KR" altLang="en-US" sz="2400" b="1" dirty="0" smtClean="0"/>
            <a:t>앱 실행</a:t>
          </a:r>
          <a:endParaRPr lang="ko-KR" altLang="en-US" sz="2400" b="1" dirty="0"/>
        </a:p>
      </dgm:t>
    </dgm:pt>
    <dgm:pt modelId="{C6D9A435-03E8-4948-A729-B09482C8A510}" type="parTrans" cxnId="{049817BA-3814-4377-97DE-F754B765F014}">
      <dgm:prSet/>
      <dgm:spPr/>
      <dgm:t>
        <a:bodyPr/>
        <a:lstStyle/>
        <a:p>
          <a:pPr latinLnBrk="1"/>
          <a:endParaRPr lang="ko-KR" altLang="en-US"/>
        </a:p>
      </dgm:t>
    </dgm:pt>
    <dgm:pt modelId="{BE04DD90-D94C-4EAF-A37D-C547319D4BF0}" type="sibTrans" cxnId="{049817BA-3814-4377-97DE-F754B765F014}">
      <dgm:prSet/>
      <dgm:spPr/>
      <dgm:t>
        <a:bodyPr/>
        <a:lstStyle/>
        <a:p>
          <a:pPr latinLnBrk="1"/>
          <a:endParaRPr lang="ko-KR" altLang="en-US"/>
        </a:p>
      </dgm:t>
    </dgm:pt>
    <dgm:pt modelId="{0E6FC80D-AA71-42CD-AF3A-0413F38FB62F}">
      <dgm:prSet phldrT="[텍스트]" custT="1"/>
      <dgm:spPr/>
      <dgm:t>
        <a:bodyPr/>
        <a:lstStyle/>
        <a:p>
          <a:pPr latinLnBrk="1"/>
          <a:r>
            <a:rPr lang="ko-KR" altLang="en-US" sz="2400" b="1" dirty="0" smtClean="0"/>
            <a:t>인덱스 화면</a:t>
          </a:r>
          <a:endParaRPr lang="ko-KR" altLang="en-US" sz="2400" b="1" dirty="0"/>
        </a:p>
      </dgm:t>
    </dgm:pt>
    <dgm:pt modelId="{19872485-F8F5-40E6-BE3C-9278413360B1}" type="parTrans" cxnId="{E912433B-A8B2-4CE4-BF51-F04F160ECB0A}">
      <dgm:prSet/>
      <dgm:spPr/>
      <dgm:t>
        <a:bodyPr/>
        <a:lstStyle/>
        <a:p>
          <a:pPr latinLnBrk="1"/>
          <a:endParaRPr lang="ko-KR" altLang="en-US"/>
        </a:p>
      </dgm:t>
    </dgm:pt>
    <dgm:pt modelId="{1C520150-0FE4-4C4B-85FC-FA89E451337A}" type="sibTrans" cxnId="{E912433B-A8B2-4CE4-BF51-F04F160ECB0A}">
      <dgm:prSet/>
      <dgm:spPr/>
      <dgm:t>
        <a:bodyPr/>
        <a:lstStyle/>
        <a:p>
          <a:pPr latinLnBrk="1"/>
          <a:endParaRPr lang="ko-KR" altLang="en-US"/>
        </a:p>
      </dgm:t>
    </dgm:pt>
    <dgm:pt modelId="{732804AB-240F-4FA3-9CB0-A968547649DB}">
      <dgm:prSet phldrT="[텍스트]" custT="1"/>
      <dgm:spPr/>
      <dgm:t>
        <a:bodyPr/>
        <a:lstStyle/>
        <a:p>
          <a:pPr latinLnBrk="1"/>
          <a:r>
            <a:rPr lang="ko-KR" altLang="en-US" sz="2400" b="1" dirty="0" smtClean="0"/>
            <a:t>회원 유무 확인</a:t>
          </a:r>
          <a:endParaRPr lang="ko-KR" altLang="en-US" sz="2400" b="1" dirty="0"/>
        </a:p>
      </dgm:t>
    </dgm:pt>
    <dgm:pt modelId="{2AB0C39F-4B00-4100-9B03-C5D85F93184C}" type="parTrans" cxnId="{D8F94236-05BC-4542-9486-AFABAC4E219D}">
      <dgm:prSet/>
      <dgm:spPr/>
      <dgm:t>
        <a:bodyPr/>
        <a:lstStyle/>
        <a:p>
          <a:pPr latinLnBrk="1"/>
          <a:endParaRPr lang="ko-KR" altLang="en-US"/>
        </a:p>
      </dgm:t>
    </dgm:pt>
    <dgm:pt modelId="{71183B1D-6D8E-4B28-8672-A149D940E4CE}" type="sibTrans" cxnId="{D8F94236-05BC-4542-9486-AFABAC4E219D}">
      <dgm:prSet/>
      <dgm:spPr/>
      <dgm:t>
        <a:bodyPr/>
        <a:lstStyle/>
        <a:p>
          <a:pPr latinLnBrk="1"/>
          <a:endParaRPr lang="ko-KR" altLang="en-US"/>
        </a:p>
      </dgm:t>
    </dgm:pt>
    <dgm:pt modelId="{F451DDBE-042F-448A-BBFF-622BE3B168A9}">
      <dgm:prSet phldrT="[텍스트]" custT="1"/>
      <dgm:spPr/>
      <dgm:t>
        <a:bodyPr/>
        <a:lstStyle/>
        <a:p>
          <a:pPr latinLnBrk="1"/>
          <a:r>
            <a:rPr lang="ko-KR" altLang="en-US" sz="2400" b="1" dirty="0" err="1" smtClean="0"/>
            <a:t>메인화면</a:t>
          </a:r>
          <a:r>
            <a:rPr lang="ko-KR" altLang="en-US" sz="2400" b="1" dirty="0" smtClean="0"/>
            <a:t> 이동</a:t>
          </a:r>
          <a:endParaRPr lang="ko-KR" altLang="en-US" sz="2400" b="1" dirty="0"/>
        </a:p>
      </dgm:t>
    </dgm:pt>
    <dgm:pt modelId="{132080F3-8B9B-438E-99DC-0A6EDDAA9016}" type="parTrans" cxnId="{3AC98295-8AE6-49C9-AD54-98224E1BEA45}">
      <dgm:prSet/>
      <dgm:spPr/>
      <dgm:t>
        <a:bodyPr/>
        <a:lstStyle/>
        <a:p>
          <a:pPr latinLnBrk="1"/>
          <a:endParaRPr lang="ko-KR" altLang="en-US"/>
        </a:p>
      </dgm:t>
    </dgm:pt>
    <dgm:pt modelId="{2CC86E98-2009-46A3-9D4D-8E21BAEFC1F7}" type="sibTrans" cxnId="{3AC98295-8AE6-49C9-AD54-98224E1BEA45}">
      <dgm:prSet/>
      <dgm:spPr/>
      <dgm:t>
        <a:bodyPr/>
        <a:lstStyle/>
        <a:p>
          <a:pPr latinLnBrk="1"/>
          <a:endParaRPr lang="ko-KR" altLang="en-US"/>
        </a:p>
      </dgm:t>
    </dgm:pt>
    <dgm:pt modelId="{7D6DE61E-E908-449B-968B-2134D63C78B0}" type="pres">
      <dgm:prSet presAssocID="{CF2CB05D-13BB-40DA-A07F-298C72FCAACD}" presName="Name0" presStyleCnt="0">
        <dgm:presLayoutVars>
          <dgm:dir/>
          <dgm:animLvl val="lvl"/>
          <dgm:resizeHandles val="exact"/>
        </dgm:presLayoutVars>
      </dgm:prSet>
      <dgm:spPr/>
    </dgm:pt>
    <dgm:pt modelId="{72FB1DBC-1C30-44F2-B3DD-D1FE9287E8D5}" type="pres">
      <dgm:prSet presAssocID="{F451DDBE-042F-448A-BBFF-622BE3B168A9}" presName="boxAndChildren" presStyleCnt="0"/>
      <dgm:spPr/>
    </dgm:pt>
    <dgm:pt modelId="{3D2C9E7B-0C68-419E-B1B1-66DD5B7F7E63}" type="pres">
      <dgm:prSet presAssocID="{F451DDBE-042F-448A-BBFF-622BE3B168A9}" presName="parentTextBox" presStyleLbl="node1" presStyleIdx="0" presStyleCnt="4"/>
      <dgm:spPr/>
    </dgm:pt>
    <dgm:pt modelId="{238B47AD-2C08-4CE7-BB4A-F21E5B72C488}" type="pres">
      <dgm:prSet presAssocID="{71183B1D-6D8E-4B28-8672-A149D940E4CE}" presName="sp" presStyleCnt="0"/>
      <dgm:spPr/>
    </dgm:pt>
    <dgm:pt modelId="{FB28147E-21D6-4A0E-858B-2757335FA179}" type="pres">
      <dgm:prSet presAssocID="{732804AB-240F-4FA3-9CB0-A968547649DB}" presName="arrowAndChildren" presStyleCnt="0"/>
      <dgm:spPr/>
    </dgm:pt>
    <dgm:pt modelId="{91157ECC-6F11-40DD-AF9B-529938473B3E}" type="pres">
      <dgm:prSet presAssocID="{732804AB-240F-4FA3-9CB0-A968547649DB}" presName="parentTextArrow" presStyleLbl="node1" presStyleIdx="1" presStyleCnt="4"/>
      <dgm:spPr/>
    </dgm:pt>
    <dgm:pt modelId="{9D92AF5F-86BC-4A47-A3C8-CB857BD104CB}" type="pres">
      <dgm:prSet presAssocID="{1C520150-0FE4-4C4B-85FC-FA89E451337A}" presName="sp" presStyleCnt="0"/>
      <dgm:spPr/>
    </dgm:pt>
    <dgm:pt modelId="{ACB8061A-46DB-4373-AEF5-319C2FE1A8FB}" type="pres">
      <dgm:prSet presAssocID="{0E6FC80D-AA71-42CD-AF3A-0413F38FB62F}" presName="arrowAndChildren" presStyleCnt="0"/>
      <dgm:spPr/>
    </dgm:pt>
    <dgm:pt modelId="{CB8D2804-143B-4D84-87F6-5F972EBE64C6}" type="pres">
      <dgm:prSet presAssocID="{0E6FC80D-AA71-42CD-AF3A-0413F38FB62F}" presName="parentTextArrow" presStyleLbl="node1" presStyleIdx="2" presStyleCnt="4"/>
      <dgm:spPr/>
    </dgm:pt>
    <dgm:pt modelId="{0EE178B5-09BC-4FEA-93F8-233C11B66005}" type="pres">
      <dgm:prSet presAssocID="{BE04DD90-D94C-4EAF-A37D-C547319D4BF0}" presName="sp" presStyleCnt="0"/>
      <dgm:spPr/>
    </dgm:pt>
    <dgm:pt modelId="{8E4C172B-66AA-4E13-8899-535CEAFD92AF}" type="pres">
      <dgm:prSet presAssocID="{5019766A-1CD5-4418-816D-0011E9AD7431}" presName="arrowAndChildren" presStyleCnt="0"/>
      <dgm:spPr/>
    </dgm:pt>
    <dgm:pt modelId="{5CB5499F-EA6E-4ED1-9C41-A31C224CF2E0}" type="pres">
      <dgm:prSet presAssocID="{5019766A-1CD5-4418-816D-0011E9AD7431}" presName="parentTextArrow" presStyleLbl="node1" presStyleIdx="3" presStyleCnt="4"/>
      <dgm:spPr/>
    </dgm:pt>
  </dgm:ptLst>
  <dgm:cxnLst>
    <dgm:cxn modelId="{D8F94236-05BC-4542-9486-AFABAC4E219D}" srcId="{CF2CB05D-13BB-40DA-A07F-298C72FCAACD}" destId="{732804AB-240F-4FA3-9CB0-A968547649DB}" srcOrd="2" destOrd="0" parTransId="{2AB0C39F-4B00-4100-9B03-C5D85F93184C}" sibTransId="{71183B1D-6D8E-4B28-8672-A149D940E4CE}"/>
    <dgm:cxn modelId="{3AC98295-8AE6-49C9-AD54-98224E1BEA45}" srcId="{CF2CB05D-13BB-40DA-A07F-298C72FCAACD}" destId="{F451DDBE-042F-448A-BBFF-622BE3B168A9}" srcOrd="3" destOrd="0" parTransId="{132080F3-8B9B-438E-99DC-0A6EDDAA9016}" sibTransId="{2CC86E98-2009-46A3-9D4D-8E21BAEFC1F7}"/>
    <dgm:cxn modelId="{BBEB9660-D74E-4E12-B5EF-46745C82F205}" type="presOf" srcId="{0E6FC80D-AA71-42CD-AF3A-0413F38FB62F}" destId="{CB8D2804-143B-4D84-87F6-5F972EBE64C6}" srcOrd="0" destOrd="0" presId="urn:microsoft.com/office/officeart/2005/8/layout/process4"/>
    <dgm:cxn modelId="{8623B5BD-EFC0-481F-A719-405BECA8A132}" type="presOf" srcId="{732804AB-240F-4FA3-9CB0-A968547649DB}" destId="{91157ECC-6F11-40DD-AF9B-529938473B3E}" srcOrd="0" destOrd="0" presId="urn:microsoft.com/office/officeart/2005/8/layout/process4"/>
    <dgm:cxn modelId="{049817BA-3814-4377-97DE-F754B765F014}" srcId="{CF2CB05D-13BB-40DA-A07F-298C72FCAACD}" destId="{5019766A-1CD5-4418-816D-0011E9AD7431}" srcOrd="0" destOrd="0" parTransId="{C6D9A435-03E8-4948-A729-B09482C8A510}" sibTransId="{BE04DD90-D94C-4EAF-A37D-C547319D4BF0}"/>
    <dgm:cxn modelId="{AD93087E-684D-4FC5-9F57-AEF220B28BC4}" type="presOf" srcId="{CF2CB05D-13BB-40DA-A07F-298C72FCAACD}" destId="{7D6DE61E-E908-449B-968B-2134D63C78B0}" srcOrd="0" destOrd="0" presId="urn:microsoft.com/office/officeart/2005/8/layout/process4"/>
    <dgm:cxn modelId="{49CA8F73-ECBA-4F6F-962B-1976BE90F13B}" type="presOf" srcId="{5019766A-1CD5-4418-816D-0011E9AD7431}" destId="{5CB5499F-EA6E-4ED1-9C41-A31C224CF2E0}" srcOrd="0" destOrd="0" presId="urn:microsoft.com/office/officeart/2005/8/layout/process4"/>
    <dgm:cxn modelId="{E912433B-A8B2-4CE4-BF51-F04F160ECB0A}" srcId="{CF2CB05D-13BB-40DA-A07F-298C72FCAACD}" destId="{0E6FC80D-AA71-42CD-AF3A-0413F38FB62F}" srcOrd="1" destOrd="0" parTransId="{19872485-F8F5-40E6-BE3C-9278413360B1}" sibTransId="{1C520150-0FE4-4C4B-85FC-FA89E451337A}"/>
    <dgm:cxn modelId="{1E38E001-F725-4A9B-811C-4715B798143C}" type="presOf" srcId="{F451DDBE-042F-448A-BBFF-622BE3B168A9}" destId="{3D2C9E7B-0C68-419E-B1B1-66DD5B7F7E63}" srcOrd="0" destOrd="0" presId="urn:microsoft.com/office/officeart/2005/8/layout/process4"/>
    <dgm:cxn modelId="{6F60F5F6-3CEE-4B9E-A631-F871F3BB77C3}" type="presParOf" srcId="{7D6DE61E-E908-449B-968B-2134D63C78B0}" destId="{72FB1DBC-1C30-44F2-B3DD-D1FE9287E8D5}" srcOrd="0" destOrd="0" presId="urn:microsoft.com/office/officeart/2005/8/layout/process4"/>
    <dgm:cxn modelId="{7ECA9953-4A47-4459-9901-6D88EB2A5B49}" type="presParOf" srcId="{72FB1DBC-1C30-44F2-B3DD-D1FE9287E8D5}" destId="{3D2C9E7B-0C68-419E-B1B1-66DD5B7F7E63}" srcOrd="0" destOrd="0" presId="urn:microsoft.com/office/officeart/2005/8/layout/process4"/>
    <dgm:cxn modelId="{312F1D02-368B-4D87-BA30-A32D6CF1DFD7}" type="presParOf" srcId="{7D6DE61E-E908-449B-968B-2134D63C78B0}" destId="{238B47AD-2C08-4CE7-BB4A-F21E5B72C488}" srcOrd="1" destOrd="0" presId="urn:microsoft.com/office/officeart/2005/8/layout/process4"/>
    <dgm:cxn modelId="{D713B483-14D1-43E6-82DC-53E15B5FB6C7}" type="presParOf" srcId="{7D6DE61E-E908-449B-968B-2134D63C78B0}" destId="{FB28147E-21D6-4A0E-858B-2757335FA179}" srcOrd="2" destOrd="0" presId="urn:microsoft.com/office/officeart/2005/8/layout/process4"/>
    <dgm:cxn modelId="{C4B036C3-9DB4-4100-ACAA-2B7699E6736E}" type="presParOf" srcId="{FB28147E-21D6-4A0E-858B-2757335FA179}" destId="{91157ECC-6F11-40DD-AF9B-529938473B3E}" srcOrd="0" destOrd="0" presId="urn:microsoft.com/office/officeart/2005/8/layout/process4"/>
    <dgm:cxn modelId="{6FC366CA-B43B-4FAB-B464-F9428E8573C1}" type="presParOf" srcId="{7D6DE61E-E908-449B-968B-2134D63C78B0}" destId="{9D92AF5F-86BC-4A47-A3C8-CB857BD104CB}" srcOrd="3" destOrd="0" presId="urn:microsoft.com/office/officeart/2005/8/layout/process4"/>
    <dgm:cxn modelId="{5A3DC9E0-389D-466B-8F59-9CC51A15A988}" type="presParOf" srcId="{7D6DE61E-E908-449B-968B-2134D63C78B0}" destId="{ACB8061A-46DB-4373-AEF5-319C2FE1A8FB}" srcOrd="4" destOrd="0" presId="urn:microsoft.com/office/officeart/2005/8/layout/process4"/>
    <dgm:cxn modelId="{37B48C30-F8A6-49AD-9278-87055E313250}" type="presParOf" srcId="{ACB8061A-46DB-4373-AEF5-319C2FE1A8FB}" destId="{CB8D2804-143B-4D84-87F6-5F972EBE64C6}" srcOrd="0" destOrd="0" presId="urn:microsoft.com/office/officeart/2005/8/layout/process4"/>
    <dgm:cxn modelId="{D4F53F0D-6E60-40AE-B33A-3A91070EDF35}" type="presParOf" srcId="{7D6DE61E-E908-449B-968B-2134D63C78B0}" destId="{0EE178B5-09BC-4FEA-93F8-233C11B66005}" srcOrd="5" destOrd="0" presId="urn:microsoft.com/office/officeart/2005/8/layout/process4"/>
    <dgm:cxn modelId="{0DBB9408-7ECF-42CD-BD99-64E5D6401839}" type="presParOf" srcId="{7D6DE61E-E908-449B-968B-2134D63C78B0}" destId="{8E4C172B-66AA-4E13-8899-535CEAFD92AF}" srcOrd="6" destOrd="0" presId="urn:microsoft.com/office/officeart/2005/8/layout/process4"/>
    <dgm:cxn modelId="{A4136F01-1D9E-410A-A703-EF2EFC876FFE}" type="presParOf" srcId="{8E4C172B-66AA-4E13-8899-535CEAFD92AF}" destId="{5CB5499F-EA6E-4ED1-9C41-A31C224CF2E0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2C9E7B-0C68-419E-B1B1-66DD5B7F7E63}">
      <dsp:nvSpPr>
        <dsp:cNvPr id="0" name=""/>
        <dsp:cNvSpPr/>
      </dsp:nvSpPr>
      <dsp:spPr>
        <a:xfrm>
          <a:off x="0" y="3149331"/>
          <a:ext cx="5089554" cy="688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b="1" kern="1200" dirty="0" err="1" smtClean="0"/>
            <a:t>메인화면</a:t>
          </a:r>
          <a:r>
            <a:rPr lang="ko-KR" altLang="en-US" sz="2400" b="1" kern="1200" dirty="0" smtClean="0"/>
            <a:t> 이동</a:t>
          </a:r>
          <a:endParaRPr lang="ko-KR" altLang="en-US" sz="2400" b="1" kern="1200" dirty="0"/>
        </a:p>
      </dsp:txBody>
      <dsp:txXfrm>
        <a:off x="0" y="3149331"/>
        <a:ext cx="5089554" cy="688996"/>
      </dsp:txXfrm>
    </dsp:sp>
    <dsp:sp modelId="{91157ECC-6F11-40DD-AF9B-529938473B3E}">
      <dsp:nvSpPr>
        <dsp:cNvPr id="0" name=""/>
        <dsp:cNvSpPr/>
      </dsp:nvSpPr>
      <dsp:spPr>
        <a:xfrm rot="10800000">
          <a:off x="0" y="2099989"/>
          <a:ext cx="5089554" cy="1059676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b="1" kern="1200" dirty="0" smtClean="0"/>
            <a:t>회원 유무 확인</a:t>
          </a:r>
          <a:endParaRPr lang="ko-KR" altLang="en-US" sz="2400" b="1" kern="1200" dirty="0"/>
        </a:p>
      </dsp:txBody>
      <dsp:txXfrm rot="10800000">
        <a:off x="0" y="2099989"/>
        <a:ext cx="5089554" cy="688546"/>
      </dsp:txXfrm>
    </dsp:sp>
    <dsp:sp modelId="{CB8D2804-143B-4D84-87F6-5F972EBE64C6}">
      <dsp:nvSpPr>
        <dsp:cNvPr id="0" name=""/>
        <dsp:cNvSpPr/>
      </dsp:nvSpPr>
      <dsp:spPr>
        <a:xfrm rot="10800000">
          <a:off x="0" y="1050647"/>
          <a:ext cx="5089554" cy="1059676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b="1" kern="1200" dirty="0" smtClean="0"/>
            <a:t>인덱스 화면</a:t>
          </a:r>
          <a:endParaRPr lang="ko-KR" altLang="en-US" sz="2400" b="1" kern="1200" dirty="0"/>
        </a:p>
      </dsp:txBody>
      <dsp:txXfrm rot="10800000">
        <a:off x="0" y="1050647"/>
        <a:ext cx="5089554" cy="688546"/>
      </dsp:txXfrm>
    </dsp:sp>
    <dsp:sp modelId="{5CB5499F-EA6E-4ED1-9C41-A31C224CF2E0}">
      <dsp:nvSpPr>
        <dsp:cNvPr id="0" name=""/>
        <dsp:cNvSpPr/>
      </dsp:nvSpPr>
      <dsp:spPr>
        <a:xfrm rot="10800000">
          <a:off x="0" y="1305"/>
          <a:ext cx="5089554" cy="1059676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b="1" kern="1200" dirty="0" smtClean="0"/>
            <a:t>앱 실행</a:t>
          </a:r>
          <a:endParaRPr lang="ko-KR" altLang="en-US" sz="2400" b="1" kern="1200" dirty="0"/>
        </a:p>
      </dsp:txBody>
      <dsp:txXfrm rot="10800000">
        <a:off x="0" y="1305"/>
        <a:ext cx="5089554" cy="6885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5F886-B5C2-47AB-8F50-D0803F807AB5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E6134-D721-4E0B-AAEE-733A0CC327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847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037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920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292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042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06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723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발표에 앞서 먼저 목차를 설명 드리겠습니다</a:t>
            </a:r>
            <a:r>
              <a:rPr lang="en-US" altLang="ko-KR"/>
              <a:t>. </a:t>
            </a:r>
            <a:r>
              <a:rPr lang="ko-KR" altLang="en-US"/>
              <a:t>먼저 주제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342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338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663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814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33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314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992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330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43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932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802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302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669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16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556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18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680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767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06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5F80F-02A1-4C5C-9228-43D33851523D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22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xleegk.axshare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90B09A-C009-4385-98EC-AA14F26CC0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42" b="7843"/>
          <a:stretch/>
        </p:blipFill>
        <p:spPr>
          <a:xfrm>
            <a:off x="-1" y="82207"/>
            <a:ext cx="12192001" cy="682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6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10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en-US" altLang="ko-KR" sz="2800" b="1" dirty="0" smtClean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APP </a:t>
            </a:r>
            <a:r>
              <a:rPr lang="ko-KR" altLang="en-US" sz="2800" b="1" dirty="0" err="1" smtClean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플로우차트</a:t>
            </a:r>
            <a:r>
              <a:rPr lang="ko-KR" altLang="en-US" sz="2800" b="1" dirty="0" smtClean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sz="2800" b="1" dirty="0" smtClean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 err="1" smtClean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메인화면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87" y="1250765"/>
            <a:ext cx="5876204" cy="52768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56327" y="2907766"/>
            <a:ext cx="570302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u="sng" dirty="0" smtClean="0">
                <a:solidFill>
                  <a:srgbClr val="7030A0"/>
                </a:solidFill>
              </a:rPr>
              <a:t>HOME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 smtClean="0"/>
              <a:t>요일별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장르별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완결</a:t>
            </a:r>
            <a:r>
              <a:rPr lang="en-US" altLang="ko-KR" b="1" dirty="0" smtClean="0"/>
              <a:t>/</a:t>
            </a:r>
            <a:r>
              <a:rPr lang="ko-KR" altLang="en-US" b="1" dirty="0" err="1" smtClean="0"/>
              <a:t>연재처로</a:t>
            </a:r>
            <a:r>
              <a:rPr lang="ko-KR" altLang="en-US" b="1" dirty="0" smtClean="0"/>
              <a:t> 분류된 웹툰들</a:t>
            </a:r>
            <a:endParaRPr lang="en-US" altLang="ko-KR" b="1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2</a:t>
            </a:r>
            <a:r>
              <a:rPr lang="ko-KR" altLang="en-US" b="1" dirty="0" smtClean="0"/>
              <a:t>차 정렬 기준으로 제목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업데이트</a:t>
            </a:r>
            <a:r>
              <a:rPr lang="en-US" altLang="ko-KR" b="1" dirty="0" smtClean="0"/>
              <a:t>/</a:t>
            </a:r>
            <a:r>
              <a:rPr lang="ko-KR" altLang="en-US" b="1" dirty="0" err="1" smtClean="0"/>
              <a:t>연재처순</a:t>
            </a:r>
            <a:r>
              <a:rPr lang="ko-KR" altLang="en-US" b="1" dirty="0" smtClean="0"/>
              <a:t> 사용</a:t>
            </a:r>
            <a:endParaRPr lang="en-US" altLang="ko-KR" b="1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총 </a:t>
            </a:r>
            <a:r>
              <a:rPr lang="en-US" altLang="ko-KR" b="1" dirty="0" smtClean="0"/>
              <a:t>15</a:t>
            </a:r>
            <a:r>
              <a:rPr lang="ko-KR" altLang="en-US" b="1" dirty="0" smtClean="0"/>
              <a:t>개의 </a:t>
            </a:r>
            <a:r>
              <a:rPr lang="ko-KR" altLang="en-US" b="1" dirty="0" err="1" smtClean="0"/>
              <a:t>연재처</a:t>
            </a:r>
            <a:endParaRPr lang="en-US" altLang="ko-KR" b="1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키워드 입력 시 </a:t>
            </a:r>
            <a:r>
              <a:rPr lang="ko-KR" altLang="en-US" b="1" dirty="0" err="1" smtClean="0"/>
              <a:t>웹툰명과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작가명으로</a:t>
            </a:r>
            <a:r>
              <a:rPr lang="ko-KR" altLang="en-US" b="1" dirty="0" smtClean="0"/>
              <a:t> 검색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619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11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en-US" altLang="ko-KR" sz="2800" b="1" dirty="0" smtClean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APP </a:t>
            </a:r>
            <a:r>
              <a:rPr lang="ko-KR" altLang="en-US" sz="2800" b="1" dirty="0" err="1" smtClean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플로우차트</a:t>
            </a:r>
            <a:r>
              <a:rPr lang="ko-KR" altLang="en-US" sz="2800" b="1" dirty="0" smtClean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sz="2800" b="1" dirty="0" smtClean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 err="1" smtClean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메인화면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7" y="1222302"/>
            <a:ext cx="3288146" cy="50780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813" y="1270181"/>
            <a:ext cx="5179356" cy="520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71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12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프로토타입</a:t>
            </a:r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1296525"/>
            <a:ext cx="10755312" cy="51560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7800" y="458763"/>
            <a:ext cx="116078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hlinkClick r:id="rId4"/>
              </a:rPr>
              <a:t>https://xleegk.axshare.com/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694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주간 계획 진행도</a:t>
            </a:r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13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BD79B66-4D73-4847-ABEE-CCA0A6771762}"/>
              </a:ext>
            </a:extLst>
          </p:cNvPr>
          <p:cNvGrpSpPr/>
          <p:nvPr/>
        </p:nvGrpSpPr>
        <p:grpSpPr>
          <a:xfrm>
            <a:off x="1427142" y="1259756"/>
            <a:ext cx="1233613" cy="924054"/>
            <a:chOff x="1830872" y="1268829"/>
            <a:chExt cx="1233613" cy="92405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2B236AC-7B29-456E-9D20-88DAAFACA7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87" r="1578"/>
            <a:stretch/>
          </p:blipFill>
          <p:spPr>
            <a:xfrm>
              <a:off x="2064190" y="1268829"/>
              <a:ext cx="1000295" cy="92405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E53BC23-3E36-4197-8A6A-111BC38EF5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885"/>
            <a:stretch/>
          </p:blipFill>
          <p:spPr>
            <a:xfrm>
              <a:off x="1830872" y="1268829"/>
              <a:ext cx="298591" cy="924054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5BEC9819-FE3A-41A6-93DF-FDAB01D84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021" y="1285434"/>
            <a:ext cx="6787307" cy="517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개인별 세부 계획</a:t>
            </a:r>
            <a:r>
              <a:rPr lang="en-US" altLang="ko-KR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김소연</a:t>
            </a:r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14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7F2EB0-E6C7-40C6-9ED2-9F3338B57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423" y="1444546"/>
            <a:ext cx="9885154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76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개인별 세부 계획</a:t>
            </a:r>
            <a:r>
              <a:rPr lang="en-US" altLang="ko-KR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윤신영</a:t>
            </a:r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15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2CD407D-FEFD-4AC0-91BE-3BE0B9042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354" y="1282546"/>
            <a:ext cx="7161292" cy="51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82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개인별 세부 계획</a:t>
            </a:r>
            <a:r>
              <a:rPr lang="en-US" altLang="ko-KR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한지효</a:t>
            </a:r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16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6C7807-DDC8-4C49-BA5D-220F9262B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444" y="1408546"/>
            <a:ext cx="8013712" cy="49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62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90B09A-C009-4385-98EC-AA14F26CC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</a:extLst>
          </a:blip>
          <a:srcRect t="8242" b="7843"/>
          <a:stretch/>
        </p:blipFill>
        <p:spPr>
          <a:xfrm>
            <a:off x="-1" y="82207"/>
            <a:ext cx="12192001" cy="68206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D0B59C-A2B4-40C8-8198-71D34C1EE907}"/>
              </a:ext>
            </a:extLst>
          </p:cNvPr>
          <p:cNvSpPr txBox="1"/>
          <p:nvPr/>
        </p:nvSpPr>
        <p:spPr>
          <a:xfrm>
            <a:off x="3420208" y="20398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E9CF8-8A10-4531-91CE-566BCF75F491}"/>
              </a:ext>
            </a:extLst>
          </p:cNvPr>
          <p:cNvSpPr txBox="1"/>
          <p:nvPr/>
        </p:nvSpPr>
        <p:spPr>
          <a:xfrm>
            <a:off x="4464784" y="3013502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  <a:endParaRPr lang="ko-KR" altLang="en-US" sz="4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4899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 algn="ctr"/>
            <a:r>
              <a:rPr lang="ko-KR" altLang="en-US" sz="2800" b="1" dirty="0" smtClean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목 차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3D05D9F-FC53-42AE-91FA-D7EA49651A5F}"/>
              </a:ext>
            </a:extLst>
          </p:cNvPr>
          <p:cNvSpPr/>
          <p:nvPr/>
        </p:nvSpPr>
        <p:spPr>
          <a:xfrm>
            <a:off x="2311400" y="2106171"/>
            <a:ext cx="524563" cy="61790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1</a:t>
            </a:r>
            <a:endParaRPr lang="ko-KR" altLang="en-US" sz="2400" b="1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BE176003-CA1F-4BB2-8DEF-017E6B334C3B}"/>
              </a:ext>
            </a:extLst>
          </p:cNvPr>
          <p:cNvSpPr/>
          <p:nvPr/>
        </p:nvSpPr>
        <p:spPr>
          <a:xfrm>
            <a:off x="3241115" y="2106174"/>
            <a:ext cx="7080524" cy="617908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>
                <a:solidFill>
                  <a:schemeClr val="tx1"/>
                </a:solidFill>
                <a:latin typeface="HY헤드라인M"/>
                <a:ea typeface="HY헤드라인M"/>
                <a:cs typeface="함초롬돋움" panose="020B0604000101010101" pitchFamily="50" charset="-127"/>
              </a:rPr>
              <a:t>  </a:t>
            </a:r>
            <a:r>
              <a:rPr lang="en-US" altLang="ko-KR" sz="2400" b="1" err="1">
                <a:solidFill>
                  <a:schemeClr val="tx1"/>
                </a:solidFill>
                <a:latin typeface="HY헤드라인M"/>
                <a:ea typeface="HY헤드라인M"/>
                <a:cs typeface="함초롬돋움" panose="020B0604000101010101" pitchFamily="50" charset="-127"/>
              </a:rPr>
              <a:t>중간</a:t>
            </a:r>
            <a:r>
              <a:rPr lang="en-US" altLang="ko-KR" sz="2400" b="1">
                <a:solidFill>
                  <a:schemeClr val="tx1"/>
                </a:solidFill>
                <a:latin typeface="HY헤드라인M"/>
                <a:ea typeface="HY헤드라인M"/>
                <a:cs typeface="함초롬돋움" panose="020B0604000101010101" pitchFamily="50" charset="-127"/>
              </a:rPr>
              <a:t> </a:t>
            </a:r>
            <a:r>
              <a:rPr lang="en-US" altLang="ko-KR" sz="2400" b="1" err="1">
                <a:solidFill>
                  <a:schemeClr val="tx1"/>
                </a:solidFill>
                <a:latin typeface="HY헤드라인M"/>
                <a:ea typeface="HY헤드라인M"/>
                <a:cs typeface="함초롬돋움" panose="020B0604000101010101" pitchFamily="50" charset="-127"/>
              </a:rPr>
              <a:t>점검</a:t>
            </a:r>
            <a:r>
              <a:rPr lang="en-US" altLang="ko-KR" sz="2400" b="1">
                <a:solidFill>
                  <a:schemeClr val="tx1"/>
                </a:solidFill>
                <a:latin typeface="HY헤드라인M"/>
                <a:ea typeface="HY헤드라인M"/>
                <a:cs typeface="함초롬돋움" panose="020B0604000101010101" pitchFamily="50" charset="-127"/>
              </a:rPr>
              <a:t> </a:t>
            </a:r>
            <a:r>
              <a:rPr lang="en-US" altLang="ko-KR" sz="2400" b="1" err="1">
                <a:solidFill>
                  <a:schemeClr val="tx1"/>
                </a:solidFill>
                <a:latin typeface="HY헤드라인M"/>
                <a:ea typeface="HY헤드라인M"/>
                <a:cs typeface="함초롬돋움" panose="020B0604000101010101" pitchFamily="50" charset="-127"/>
              </a:rPr>
              <a:t>상황</a:t>
            </a:r>
            <a:r>
              <a:rPr lang="en-US" altLang="ko-KR" sz="2400" b="1">
                <a:solidFill>
                  <a:schemeClr val="tx1"/>
                </a:solidFill>
                <a:latin typeface="HY헤드라인M"/>
                <a:ea typeface="HY헤드라인M"/>
                <a:cs typeface="함초롬돋움" panose="020B0604000101010101" pitchFamily="50" charset="-127"/>
              </a:rPr>
              <a:t> + </a:t>
            </a:r>
            <a:r>
              <a:rPr lang="en-US" altLang="ko-KR" sz="2400" b="1" err="1">
                <a:solidFill>
                  <a:schemeClr val="tx1"/>
                </a:solidFill>
                <a:latin typeface="HY헤드라인M"/>
                <a:ea typeface="HY헤드라인M"/>
                <a:cs typeface="함초롬돋움" panose="020B0604000101010101" pitchFamily="50" charset="-127"/>
              </a:rPr>
              <a:t>멘토</a:t>
            </a:r>
            <a:r>
              <a:rPr lang="en-US" altLang="ko-KR" sz="2400" b="1">
                <a:solidFill>
                  <a:schemeClr val="tx1"/>
                </a:solidFill>
                <a:latin typeface="HY헤드라인M"/>
                <a:ea typeface="HY헤드라인M"/>
                <a:cs typeface="함초롬돋움" panose="020B0604000101010101" pitchFamily="50" charset="-127"/>
              </a:rPr>
              <a:t> </a:t>
            </a:r>
            <a:r>
              <a:rPr lang="en-US" altLang="ko-KR" sz="2400" b="1" err="1">
                <a:solidFill>
                  <a:schemeClr val="tx1"/>
                </a:solidFill>
                <a:latin typeface="HY헤드라인M"/>
                <a:ea typeface="HY헤드라인M"/>
                <a:cs typeface="함초롬돋움" panose="020B0604000101010101" pitchFamily="50" charset="-127"/>
              </a:rPr>
              <a:t>피드백</a:t>
            </a:r>
            <a:endParaRPr lang="en-US" altLang="ko-KR" sz="2400" b="1" err="1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091006-A5FD-4A54-AE91-40E91CE804FD}"/>
              </a:ext>
            </a:extLst>
          </p:cNvPr>
          <p:cNvSpPr/>
          <p:nvPr/>
        </p:nvSpPr>
        <p:spPr>
          <a:xfrm>
            <a:off x="2325253" y="2909054"/>
            <a:ext cx="524563" cy="61790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2</a:t>
            </a:r>
            <a:endParaRPr lang="ko-KR" altLang="en-US" sz="2400" b="1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DC44FB42-DF3B-4423-949C-E76E50A21F29}"/>
              </a:ext>
            </a:extLst>
          </p:cNvPr>
          <p:cNvSpPr/>
          <p:nvPr/>
        </p:nvSpPr>
        <p:spPr>
          <a:xfrm>
            <a:off x="3254968" y="2909057"/>
            <a:ext cx="7080524" cy="617908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chemeClr val="tx1"/>
                </a:solidFill>
                <a:latin typeface="HY헤드라인M"/>
                <a:ea typeface="HY헤드라인M"/>
                <a:cs typeface="함초롬돋움" panose="020B0604000101010101" pitchFamily="50" charset="-127"/>
              </a:rPr>
              <a:t>  앱 </a:t>
            </a:r>
            <a:r>
              <a:rPr lang="ko-KR" altLang="en-US" sz="2400" b="1" dirty="0" err="1">
                <a:solidFill>
                  <a:schemeClr val="tx1"/>
                </a:solidFill>
                <a:latin typeface="HY헤드라인M"/>
                <a:ea typeface="HY헤드라인M"/>
                <a:cs typeface="함초롬돋움" panose="020B0604000101010101" pitchFamily="50" charset="-127"/>
              </a:rPr>
              <a:t>플로우</a:t>
            </a:r>
            <a:r>
              <a:rPr lang="ko-KR" altLang="en-US" sz="2400" b="1" dirty="0">
                <a:solidFill>
                  <a:schemeClr val="tx1"/>
                </a:solidFill>
                <a:latin typeface="HY헤드라인M"/>
                <a:ea typeface="HY헤드라인M"/>
                <a:cs typeface="함초롬돋움" panose="020B0604000101010101" pitchFamily="50" charset="-127"/>
              </a:rPr>
              <a:t> </a:t>
            </a:r>
            <a:r>
              <a:rPr lang="ko-KR" altLang="en-US" sz="2400" b="1" dirty="0" smtClean="0">
                <a:solidFill>
                  <a:schemeClr val="tx1"/>
                </a:solidFill>
                <a:latin typeface="HY헤드라인M"/>
                <a:ea typeface="HY헤드라인M"/>
                <a:cs typeface="함초롬돋움" panose="020B0604000101010101" pitchFamily="50" charset="-127"/>
              </a:rPr>
              <a:t>차트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E283EB-7311-4FFD-8E00-334787C39061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604F20E-4351-42EF-B75A-2581542A02CE}" type="slidenum">
              <a:rPr lang="en-US" altLang="ko-KR" sz="2800" i="1" smtClean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2ADDAF-E34C-4067-96B0-12E6C8836AB5}"/>
              </a:ext>
            </a:extLst>
          </p:cNvPr>
          <p:cNvSpPr/>
          <p:nvPr/>
        </p:nvSpPr>
        <p:spPr>
          <a:xfrm>
            <a:off x="2311400" y="3711934"/>
            <a:ext cx="524563" cy="61790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3</a:t>
            </a:r>
            <a:endParaRPr lang="ko-KR" altLang="en-US" sz="2400" b="1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672DFC84-2B59-47C6-BC50-4AE2945FA5A4}"/>
              </a:ext>
            </a:extLst>
          </p:cNvPr>
          <p:cNvSpPr/>
          <p:nvPr/>
        </p:nvSpPr>
        <p:spPr>
          <a:xfrm>
            <a:off x="3241115" y="3711937"/>
            <a:ext cx="7080524" cy="617908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</a:t>
            </a:r>
            <a:r>
              <a:rPr lang="ko-KR" altLang="en-US" sz="2400" b="1" dirty="0" err="1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프로토타입</a:t>
            </a:r>
            <a:r>
              <a:rPr lang="ko-KR" altLang="en-US" sz="2400" b="1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및 앱 구현 진도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D091006-A5FD-4A54-AE91-40E91CE804FD}"/>
              </a:ext>
            </a:extLst>
          </p:cNvPr>
          <p:cNvSpPr/>
          <p:nvPr/>
        </p:nvSpPr>
        <p:spPr>
          <a:xfrm>
            <a:off x="2311400" y="4514811"/>
            <a:ext cx="524563" cy="61790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2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1" name="화살표: 오각형 14">
            <a:extLst>
              <a:ext uri="{FF2B5EF4-FFF2-40B4-BE49-F238E27FC236}">
                <a16:creationId xmlns:a16="http://schemas.microsoft.com/office/drawing/2014/main" id="{DC44FB42-DF3B-4423-949C-E76E50A21F29}"/>
              </a:ext>
            </a:extLst>
          </p:cNvPr>
          <p:cNvSpPr/>
          <p:nvPr/>
        </p:nvSpPr>
        <p:spPr>
          <a:xfrm>
            <a:off x="3241115" y="4514814"/>
            <a:ext cx="7080524" cy="617908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주간 </a:t>
            </a:r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계획 및 개인별 세부 계획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974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ko-KR" altLang="en-US">
              <a:solidFill>
                <a:srgbClr val="FFFFFF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>
                <a:solidFill>
                  <a:srgbClr val="232124"/>
                </a:solidFill>
                <a:latin typeface="HY헤드라인M"/>
                <a:ea typeface="HY헤드라인M"/>
                <a:cs typeface="Aharoni"/>
              </a:rPr>
              <a:t>피드백 + 멘토 중간 미팅</a:t>
            </a:r>
            <a:endParaRPr lang="ko-KR" altLang="en-US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5594" y="1336133"/>
            <a:ext cx="2362200" cy="5076825"/>
          </a:xfrm>
          <a:prstGeom prst="rect">
            <a:avLst/>
          </a:prstGeom>
        </p:spPr>
      </p:pic>
      <p:pic>
        <p:nvPicPr>
          <p:cNvPr id="10" name="그림 10" descr="오렌지, 방, 하얀색이(가) 표시된 사진&#10;&#10;매우 높은 신뢰도로 생성된 설명">
            <a:extLst>
              <a:ext uri="{FF2B5EF4-FFF2-40B4-BE49-F238E27FC236}">
                <a16:creationId xmlns:a16="http://schemas.microsoft.com/office/drawing/2014/main" id="{70AB9301-02EC-4557-8F55-A161B22AA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0000">
            <a:off x="840666" y="1698334"/>
            <a:ext cx="7907261" cy="7353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" name="그림 4" descr="테이블이(가) 표시된 사진&#10;&#10;매우 높은 신뢰도로 생성된 설명">
            <a:extLst>
              <a:ext uri="{FF2B5EF4-FFF2-40B4-BE49-F238E27FC236}">
                <a16:creationId xmlns:a16="http://schemas.microsoft.com/office/drawing/2014/main" id="{7FCC9B05-EABC-42DC-A2DB-390DADC2A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01642">
            <a:off x="694469" y="2732928"/>
            <a:ext cx="8021257" cy="202124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2" name="그림 12" descr="조류, 꽃이(가) 표시된 사진&#10;&#10;매우 높은 신뢰도로 생성된 설명">
            <a:extLst>
              <a:ext uri="{FF2B5EF4-FFF2-40B4-BE49-F238E27FC236}">
                <a16:creationId xmlns:a16="http://schemas.microsoft.com/office/drawing/2014/main" id="{B9CEE66F-2C0B-4F5E-890A-35D6EE3C12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t="47845"/>
          <a:stretch/>
        </p:blipFill>
        <p:spPr>
          <a:xfrm rot="120000">
            <a:off x="890733" y="4794518"/>
            <a:ext cx="7895357" cy="12895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A2876F-B4FE-45F7-AA88-98BC8283CA38}"/>
              </a:ext>
            </a:extLst>
          </p:cNvPr>
          <p:cNvSpPr/>
          <p:nvPr/>
        </p:nvSpPr>
        <p:spPr>
          <a:xfrm rot="-240000">
            <a:off x="4844070" y="4788759"/>
            <a:ext cx="3784022" cy="294409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2" descr="표지판, 그리기이(가) 표시된 사진&#10;&#10;매우 높은 신뢰도로 생성된 설명">
            <a:extLst>
              <a:ext uri="{FF2B5EF4-FFF2-40B4-BE49-F238E27FC236}">
                <a16:creationId xmlns:a16="http://schemas.microsoft.com/office/drawing/2014/main" id="{4C49CB00-D12C-4BDC-B11E-691DCC2EDF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8206" y="3261192"/>
            <a:ext cx="1953598" cy="19535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C188FE-37B1-45D5-8375-0687AB1884C9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604F20E-4351-42EF-B75A-2581542A02CE}" type="slidenum">
              <a:rPr lang="en-US" altLang="ko-KR" sz="2800" i="1" smtClean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3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34193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en-US" altLang="ko-KR" sz="2800" b="1" dirty="0" smtClean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APP </a:t>
            </a:r>
            <a:r>
              <a:rPr lang="ko-KR" altLang="en-US" sz="2800" b="1" dirty="0" err="1" smtClean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플로우</a:t>
            </a:r>
            <a:r>
              <a:rPr lang="ko-KR" altLang="en-US" sz="2800" b="1" dirty="0" smtClean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차트 </a:t>
            </a:r>
            <a:r>
              <a:rPr lang="en-US" altLang="ko-KR" sz="2800" b="1" dirty="0" smtClean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 smtClean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로그인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341" y="1195447"/>
            <a:ext cx="5215059" cy="5246804"/>
          </a:xfrm>
          <a:prstGeom prst="rect">
            <a:avLst/>
          </a:prstGeom>
        </p:spPr>
      </p:pic>
      <p:graphicFrame>
        <p:nvGraphicFramePr>
          <p:cNvPr id="23" name="다이어그램 22"/>
          <p:cNvGraphicFramePr/>
          <p:nvPr>
            <p:extLst>
              <p:ext uri="{D42A27DB-BD31-4B8C-83A1-F6EECF244321}">
                <p14:modId xmlns:p14="http://schemas.microsoft.com/office/powerpoint/2010/main" val="2430050083"/>
              </p:ext>
            </p:extLst>
          </p:nvPr>
        </p:nvGraphicFramePr>
        <p:xfrm>
          <a:off x="778593" y="1802328"/>
          <a:ext cx="5089555" cy="3839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4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164837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5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en-US" altLang="ko-KR" sz="2800" b="1" dirty="0" smtClean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APP </a:t>
            </a:r>
            <a:r>
              <a:rPr lang="ko-KR" altLang="en-US" sz="2800" b="1" dirty="0" err="1" smtClean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플로우</a:t>
            </a:r>
            <a:r>
              <a:rPr lang="ko-KR" altLang="en-US" sz="2800" b="1" dirty="0" smtClean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차트 </a:t>
            </a:r>
            <a:r>
              <a:rPr lang="en-US" altLang="ko-KR" sz="2800" b="1" dirty="0" smtClean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 smtClean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로그인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97" y="2530538"/>
            <a:ext cx="4054881" cy="38021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2792" y="1279796"/>
            <a:ext cx="311590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7030A0"/>
                </a:solidFill>
              </a:rPr>
              <a:t>앱 실행</a:t>
            </a:r>
            <a:endParaRPr lang="en-US" altLang="ko-KR" sz="2000" b="1" dirty="0" smtClean="0">
              <a:solidFill>
                <a:srgbClr val="7030A0"/>
              </a:solidFill>
            </a:endParaRPr>
          </a:p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네트워크 연결 확인</a:t>
            </a:r>
            <a:endParaRPr lang="en-US" altLang="ko-KR" b="1" dirty="0"/>
          </a:p>
          <a:p>
            <a:endParaRPr lang="en-US" altLang="ko-KR" b="1" dirty="0" smtClean="0"/>
          </a:p>
          <a:p>
            <a:r>
              <a:rPr lang="en-US" altLang="ko-KR" b="1" u="sng" dirty="0" smtClean="0"/>
              <a:t>YES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인덱스 화면으로 이동</a:t>
            </a:r>
            <a:endParaRPr lang="en-US" altLang="ko-KR" b="1" dirty="0"/>
          </a:p>
          <a:p>
            <a:r>
              <a:rPr lang="en-US" altLang="ko-KR" b="1" u="sng" dirty="0" smtClean="0"/>
              <a:t>NO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앱 종료</a:t>
            </a:r>
            <a:endParaRPr lang="en-US" altLang="ko-KR" b="1" dirty="0" smtClean="0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6F3C3E8B-547B-44DC-8691-5F6D74AE66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57" y="1279796"/>
            <a:ext cx="2821994" cy="5016877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8E371AD5-5B85-4A97-AC70-C38C0F7118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575" y="1279795"/>
            <a:ext cx="2821994" cy="5016877"/>
          </a:xfrm>
          <a:prstGeom prst="rect">
            <a:avLst/>
          </a:prstGeom>
        </p:spPr>
      </p:pic>
      <p:pic>
        <p:nvPicPr>
          <p:cNvPr id="16" name="그림 15" descr="Como instalar los drivers del &lt;strong&gt;WiFi&lt;/strong&gt; sin conexión a Internet en Linux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909" y="1337365"/>
            <a:ext cx="1085431" cy="1085431"/>
          </a:xfrm>
          <a:prstGeom prst="rect">
            <a:avLst/>
          </a:prstGeom>
          <a:effectLst>
            <a:glow rad="495300">
              <a:schemeClr val="bg1">
                <a:alpha val="58000"/>
              </a:schemeClr>
            </a:glow>
          </a:effectLst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983" y="5230866"/>
            <a:ext cx="728238" cy="728238"/>
          </a:xfrm>
          <a:prstGeom prst="rect">
            <a:avLst/>
          </a:prstGeom>
          <a:effectLst>
            <a:glow rad="393700">
              <a:schemeClr val="bg1">
                <a:alpha val="75000"/>
              </a:schemeClr>
            </a:glow>
            <a:reflection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6423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08FD2ED-4B9F-47F9-AEAA-402106B9E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16" y="283738"/>
            <a:ext cx="6123826" cy="46184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B2D4A9-9AA8-4330-9EA0-8A7C932074AC}"/>
              </a:ext>
            </a:extLst>
          </p:cNvPr>
          <p:cNvSpPr txBox="1"/>
          <p:nvPr/>
        </p:nvSpPr>
        <p:spPr>
          <a:xfrm>
            <a:off x="6718300" y="1761971"/>
            <a:ext cx="556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/>
              <a:t>- </a:t>
            </a:r>
            <a:r>
              <a:rPr lang="en-US" altLang="ko-KR" sz="1600" b="1" dirty="0" smtClean="0"/>
              <a:t>Context</a:t>
            </a:r>
            <a:r>
              <a:rPr lang="ko-KR" altLang="en-US" sz="1600" b="1" dirty="0"/>
              <a:t>를 인풋으로 받아 네트워크 연결 </a:t>
            </a:r>
            <a:r>
              <a:rPr lang="ko-KR" altLang="en-US" sz="1600" b="1" dirty="0" smtClean="0"/>
              <a:t>상태 확인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en-US" altLang="ko-KR" sz="1600" b="1" dirty="0" smtClean="0"/>
              <a:t>- </a:t>
            </a:r>
            <a:r>
              <a:rPr lang="ko-KR" altLang="en-US" sz="1600" b="1" dirty="0" smtClean="0"/>
              <a:t>연결이 </a:t>
            </a:r>
            <a:r>
              <a:rPr lang="ko-KR" altLang="en-US" sz="1600" b="1" dirty="0"/>
              <a:t>안 되어 있다면 인덱스 화면에서 표시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361309-A3B4-4714-BEB3-00C6EB4C0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153" y="2764036"/>
            <a:ext cx="6735741" cy="395426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85769" y="5003800"/>
            <a:ext cx="4201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&lt;</a:t>
            </a:r>
            <a:r>
              <a:rPr lang="ko-KR" altLang="en-US" b="1" dirty="0" smtClean="0"/>
              <a:t>네트워크 </a:t>
            </a:r>
            <a:r>
              <a:rPr lang="ko-KR" altLang="en-US" b="1" dirty="0"/>
              <a:t>서버와 관련된 </a:t>
            </a:r>
            <a:r>
              <a:rPr lang="ko-KR" altLang="en-US" b="1" dirty="0" smtClean="0"/>
              <a:t>라이브러리</a:t>
            </a:r>
            <a:r>
              <a:rPr lang="en-US" altLang="ko-KR" b="1" dirty="0" smtClean="0"/>
              <a:t>&gt;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84474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B2D4A9-9AA8-4330-9EA0-8A7C932074AC}"/>
              </a:ext>
            </a:extLst>
          </p:cNvPr>
          <p:cNvSpPr txBox="1"/>
          <p:nvPr/>
        </p:nvSpPr>
        <p:spPr>
          <a:xfrm>
            <a:off x="5626100" y="707871"/>
            <a:ext cx="5562600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/>
              <a:t>&lt;- </a:t>
            </a:r>
            <a:r>
              <a:rPr lang="ko-KR" altLang="en-US" sz="1600" b="1" dirty="0" err="1" smtClean="0"/>
              <a:t>로그인을</a:t>
            </a:r>
            <a:r>
              <a:rPr lang="ko-KR" altLang="en-US" sz="1600" b="1" dirty="0" smtClean="0"/>
              <a:t> </a:t>
            </a:r>
            <a:r>
              <a:rPr lang="ko-KR" altLang="en-US" sz="1600" b="1" dirty="0"/>
              <a:t>위해서 아이디를 포함한 </a:t>
            </a:r>
            <a:r>
              <a:rPr lang="en-US" altLang="ko-KR" sz="1600" b="1" dirty="0"/>
              <a:t>row</a:t>
            </a:r>
            <a:r>
              <a:rPr lang="ko-KR" altLang="en-US" sz="1600" b="1" dirty="0"/>
              <a:t>가 있는지 확인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있다면 비밀번호가 일치하는지 </a:t>
            </a:r>
            <a:r>
              <a:rPr lang="en-US" altLang="ko-KR" sz="1600" b="1" dirty="0"/>
              <a:t>DB</a:t>
            </a:r>
            <a:r>
              <a:rPr lang="ko-KR" altLang="en-US" sz="1600" b="1" dirty="0"/>
              <a:t>에서 확인하는 코드</a:t>
            </a:r>
            <a:endParaRPr lang="ko-KR" altLang="en-US" sz="1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-77831" y="6045657"/>
            <a:ext cx="5703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user </a:t>
            </a:r>
            <a:r>
              <a:rPr lang="ko-KR" altLang="en-US" sz="1600" b="1" dirty="0"/>
              <a:t>측에서 </a:t>
            </a:r>
            <a:r>
              <a:rPr lang="en-US" altLang="ko-KR" sz="1600" b="1" dirty="0"/>
              <a:t>post </a:t>
            </a:r>
            <a:r>
              <a:rPr lang="ko-KR" altLang="en-US" sz="1600" b="1" dirty="0"/>
              <a:t>방식으로 보낸 </a:t>
            </a:r>
            <a:r>
              <a:rPr lang="en-US" altLang="ko-KR" sz="1600" b="1" dirty="0"/>
              <a:t>id, </a:t>
            </a:r>
            <a:r>
              <a:rPr lang="ko-KR" altLang="en-US" sz="1600" b="1" dirty="0"/>
              <a:t>패스워드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이름을 </a:t>
            </a:r>
            <a:r>
              <a:rPr lang="ko-KR" altLang="en-US" sz="1600" b="1" dirty="0" smtClean="0"/>
              <a:t>얻어</a:t>
            </a:r>
            <a:endParaRPr lang="en-US" altLang="ko-KR" sz="1600" b="1" dirty="0" smtClean="0"/>
          </a:p>
          <a:p>
            <a:r>
              <a:rPr lang="en-US" altLang="ko-KR" sz="1600" b="1" dirty="0" smtClean="0"/>
              <a:t>user </a:t>
            </a:r>
            <a:r>
              <a:rPr lang="ko-KR" altLang="en-US" sz="1600" b="1" dirty="0"/>
              <a:t>테이블에 삽입하는 코드</a:t>
            </a:r>
            <a:endParaRPr lang="en-US" altLang="ko-KR" sz="16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69" y="195820"/>
            <a:ext cx="5246731" cy="54292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486" y="2343195"/>
            <a:ext cx="6767514" cy="428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2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en-US" altLang="ko-KR" sz="2800" b="1" dirty="0" smtClean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APP </a:t>
            </a:r>
            <a:r>
              <a:rPr lang="ko-KR" altLang="en-US" sz="2800" b="1" dirty="0" err="1" smtClean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플로우</a:t>
            </a:r>
            <a:r>
              <a:rPr lang="ko-KR" altLang="en-US" sz="2800" b="1" dirty="0" smtClean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차트 </a:t>
            </a:r>
            <a:r>
              <a:rPr lang="en-US" altLang="ko-KR" sz="2800" b="1" dirty="0" smtClean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 smtClean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로그인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11" name="그림 10" descr="모니터이(가) 표시된 사진&#10;&#10;자동 생성된 설명">
            <a:extLst>
              <a:ext uri="{FF2B5EF4-FFF2-40B4-BE49-F238E27FC236}">
                <a16:creationId xmlns:a16="http://schemas.microsoft.com/office/drawing/2014/main" id="{CD1F4B2B-FA08-441E-9428-F5465CCD7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100" y="1338984"/>
            <a:ext cx="2723432" cy="484165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766" y="1727726"/>
            <a:ext cx="5651500" cy="4064172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6F790D50-9E67-4EA9-8760-A2C5230D9D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25" y="1338984"/>
            <a:ext cx="2723432" cy="484165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8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04932" y="1727726"/>
            <a:ext cx="733668" cy="733668"/>
          </a:xfrm>
          <a:prstGeom prst="rect">
            <a:avLst/>
          </a:prstGeom>
          <a:noFill/>
          <a:effectLst>
            <a:glow rad="63500">
              <a:srgbClr val="7030A0">
                <a:alpha val="40000"/>
              </a:srgbClr>
            </a:glo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222764" y="3622012"/>
            <a:ext cx="733668" cy="733668"/>
          </a:xfrm>
          <a:prstGeom prst="rect">
            <a:avLst/>
          </a:prstGeom>
          <a:effectLst>
            <a:glow rad="63500">
              <a:srgbClr val="7030A0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84442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9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en-US" altLang="ko-KR" sz="2800" b="1" dirty="0" smtClean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APP </a:t>
            </a:r>
            <a:r>
              <a:rPr lang="ko-KR" altLang="en-US" sz="2800" b="1" dirty="0" err="1" smtClean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플로우차트</a:t>
            </a:r>
            <a:r>
              <a:rPr lang="ko-KR" altLang="en-US" sz="2800" b="1" dirty="0" smtClean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sz="2800" b="1" dirty="0" smtClean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 err="1" smtClean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메인화면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97" y="1237187"/>
            <a:ext cx="10429009" cy="527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15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223</Words>
  <Application>Microsoft Office PowerPoint</Application>
  <PresentationFormat>와이드스크린</PresentationFormat>
  <Paragraphs>79</Paragraphs>
  <Slides>17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Adobe 고딕 Std B</vt:lpstr>
      <vt:lpstr>Aharoni</vt:lpstr>
      <vt:lpstr>HY중고딕</vt:lpstr>
      <vt:lpstr>HY헤드라인M</vt:lpstr>
      <vt:lpstr>맑은 고딕</vt:lpstr>
      <vt:lpstr>함초롬돋움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CSE6P46</cp:lastModifiedBy>
  <cp:revision>14</cp:revision>
  <dcterms:created xsi:type="dcterms:W3CDTF">2017-01-21T06:52:28Z</dcterms:created>
  <dcterms:modified xsi:type="dcterms:W3CDTF">2019-10-28T17:33:29Z</dcterms:modified>
</cp:coreProperties>
</file>